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A2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>
        <p:scale>
          <a:sx n="75" d="100"/>
          <a:sy n="75" d="100"/>
        </p:scale>
        <p:origin x="974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CC274-AF87-457F-9958-FC581A5BA9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7891D0-D098-4850-855A-34C4CC8ECD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85718-36F2-4A4D-A95B-A362604A3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86FC3-44FF-4AA4-B379-CA2A3714D99A}" type="datetimeFigureOut">
              <a:rPr lang="cs-CZ" smtClean="0"/>
              <a:t>14.07.2020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32FB33-1C47-41B9-B76A-A789DC671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051DEF-24C4-463B-AA64-6B863CF86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50EC7-7A86-4254-BC2F-A802523DE5C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81914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890AE-0195-4DC4-9A9E-73D818EA8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9BCCB9-E59E-4838-AFCF-DD971DE3CC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4C00A0-82A7-4AA2-9347-ACF52ED7B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86FC3-44FF-4AA4-B379-CA2A3714D99A}" type="datetimeFigureOut">
              <a:rPr lang="cs-CZ" smtClean="0"/>
              <a:t>14.07.2020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E0342-FC23-416A-9A62-37C12C61A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77B2F5-1D90-43D6-AAD0-2920B44C8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50EC7-7A86-4254-BC2F-A802523DE5C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7763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94FB67-120F-4B90-9D5B-CCD8D120AD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9BCA62-6D26-470D-9E30-A2EA9ADED7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6EEC7-B5A0-4213-96AF-B9B57C3D5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86FC3-44FF-4AA4-B379-CA2A3714D99A}" type="datetimeFigureOut">
              <a:rPr lang="cs-CZ" smtClean="0"/>
              <a:t>14.07.2020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2C6C2D-419C-4F49-944D-4F6CA1032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015007-6AF0-4B5E-8309-5FED0D317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50EC7-7A86-4254-BC2F-A802523DE5C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13494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A2ECD-C73B-4F18-81EC-86750F264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AC82C-C20B-473C-934D-BDAED2631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426904-C0D2-4B27-B651-9713754A5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86FC3-44FF-4AA4-B379-CA2A3714D99A}" type="datetimeFigureOut">
              <a:rPr lang="cs-CZ" smtClean="0"/>
              <a:t>14.07.2020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AE61DE-E14F-433B-B3B4-6D68C830B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705F2-B829-4B4A-9946-6E3719B68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50EC7-7A86-4254-BC2F-A802523DE5C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36631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B3FE3-9E8E-4AA5-AB0E-6B21035F6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212EA8-068E-4243-9574-1024EF741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32ECB9-544C-4C01-B5BF-AA26D756F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86FC3-44FF-4AA4-B379-CA2A3714D99A}" type="datetimeFigureOut">
              <a:rPr lang="cs-CZ" smtClean="0"/>
              <a:t>14.07.2020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8B2978-72D4-4165-8B9A-AC133D524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4F6F19-EAEE-4C2A-9B74-A8AFEC0AE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50EC7-7A86-4254-BC2F-A802523DE5C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49670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6E1AD-FC0F-4301-B0AF-75FDB8FCA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62C07-BCF1-46B6-AEC4-FBAE4C6AC3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489A7E-AA16-4C49-8819-B7B8D26E21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BF5EED-98FA-4682-AE25-D8BCD7AD7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86FC3-44FF-4AA4-B379-CA2A3714D99A}" type="datetimeFigureOut">
              <a:rPr lang="cs-CZ" smtClean="0"/>
              <a:t>14.07.2020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0EB93-6715-4676-AAF6-9A17B676E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AD596-5167-4B9E-8B22-B33415E58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50EC7-7A86-4254-BC2F-A802523DE5C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80300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A19C8-C7BD-4680-83B1-3ABEA9E04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4CA0E7-216F-425D-8A37-0FE9FDB89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8483E-C6D1-4843-8B57-C3CA0B81DC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41A6C7-7B50-422C-B5BB-01F0A8C310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6AC152-43B7-4DE1-B01F-4F8B95A2AE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7DCAAD-F887-42F0-B8EC-8F6FE7340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86FC3-44FF-4AA4-B379-CA2A3714D99A}" type="datetimeFigureOut">
              <a:rPr lang="cs-CZ" smtClean="0"/>
              <a:t>14.07.2020</a:t>
            </a:fld>
            <a:endParaRPr lang="cs-C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CCA44F-B2B7-4F31-9392-3F4D038F0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A5D083-13B4-4230-8532-C989462FB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50EC7-7A86-4254-BC2F-A802523DE5C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57341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2FAC0-266C-491F-8A81-ADF18CAA6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B94138-944F-4EA8-97F1-CF4DAC491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86FC3-44FF-4AA4-B379-CA2A3714D99A}" type="datetimeFigureOut">
              <a:rPr lang="cs-CZ" smtClean="0"/>
              <a:t>14.07.2020</a:t>
            </a:fld>
            <a:endParaRPr lang="cs-C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CD5999-9033-4FFF-BBA5-3F60E7C03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FC85BE-D2DC-41FF-B86F-AAC656662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50EC7-7A86-4254-BC2F-A802523DE5C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8918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727873-660C-471F-A44B-E04067200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86FC3-44FF-4AA4-B379-CA2A3714D99A}" type="datetimeFigureOut">
              <a:rPr lang="cs-CZ" smtClean="0"/>
              <a:t>14.07.2020</a:t>
            </a:fld>
            <a:endParaRPr lang="cs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706F56-B14D-49E7-B816-EBBDEFDA4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D97922-A905-4D9C-B4EE-885A94F71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50EC7-7A86-4254-BC2F-A802523DE5C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64120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C3576-F131-490F-8696-1B4EBEC6F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386EC-CD19-42C5-8931-B37412AE62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4CC93E-6F40-4B5A-BB23-81897704CC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03831F-1AE1-4652-897E-A9FE3B454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86FC3-44FF-4AA4-B379-CA2A3714D99A}" type="datetimeFigureOut">
              <a:rPr lang="cs-CZ" smtClean="0"/>
              <a:t>14.07.2020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A7E02F-6A8F-4662-A92F-D80297634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39DBE5-322E-4DAB-A1D3-5551368D3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50EC7-7A86-4254-BC2F-A802523DE5C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75172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9A183-3544-419B-BBCF-E5A5E17CA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446C4E-A3AE-45DA-A1C4-259A12D1D7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0862A5-1E3D-4521-9254-17BE1A2AE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CE0D4-FD07-4857-99C0-55A1D04AC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86FC3-44FF-4AA4-B379-CA2A3714D99A}" type="datetimeFigureOut">
              <a:rPr lang="cs-CZ" smtClean="0"/>
              <a:t>14.07.2020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A306FF-2B18-4B4D-A741-31185A373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9D8A7-CBA0-482D-975E-E5CF97DA2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50EC7-7A86-4254-BC2F-A802523DE5C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20948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950780-1B9B-4BA0-8CAA-2C8FFBEF9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AEC6DB-06EB-42F1-8E32-66C7E1FF8A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03E63F-79C6-42E3-BC42-10E478EE9D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B86FC3-44FF-4AA4-B379-CA2A3714D99A}" type="datetimeFigureOut">
              <a:rPr lang="cs-CZ" smtClean="0"/>
              <a:t>14.07.2020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E94C8-8FD9-42F6-926A-5FBAF21673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4A30DE-A870-464D-AC74-C05BC3E37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550EC7-7A86-4254-BC2F-A802523DE5C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71878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2B64FA-0C12-4C0D-A738-33804717A2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000" y="0"/>
            <a:ext cx="10287999" cy="685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9276567-D9A6-43C4-AD40-06E182BADE7B}"/>
              </a:ext>
            </a:extLst>
          </p:cNvPr>
          <p:cNvSpPr txBox="1"/>
          <p:nvPr/>
        </p:nvSpPr>
        <p:spPr>
          <a:xfrm>
            <a:off x="5775203" y="1393626"/>
            <a:ext cx="851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ebas Neue Regular" panose="00000500000000000000" pitchFamily="50" charset="-18"/>
              </a:rPr>
              <a:t>ADDING</a:t>
            </a:r>
            <a:endParaRPr lang="cs-CZ" sz="2400" dirty="0">
              <a:solidFill>
                <a:schemeClr val="bg1"/>
              </a:solidFill>
              <a:latin typeface="Bebas Neue Regular" panose="00000500000000000000" pitchFamily="50" charset="-18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48DB70-0D7A-4CAD-9719-413B7BB176FA}"/>
              </a:ext>
            </a:extLst>
          </p:cNvPr>
          <p:cNvSpPr txBox="1"/>
          <p:nvPr/>
        </p:nvSpPr>
        <p:spPr>
          <a:xfrm>
            <a:off x="5654477" y="2952215"/>
            <a:ext cx="1037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ebas Neue Regular" panose="00000500000000000000" pitchFamily="50" charset="-18"/>
              </a:rPr>
              <a:t>DELETING</a:t>
            </a:r>
            <a:endParaRPr lang="cs-CZ" sz="2400" dirty="0">
              <a:solidFill>
                <a:schemeClr val="bg1"/>
              </a:solidFill>
              <a:latin typeface="Bebas Neue Regular" panose="00000500000000000000" pitchFamily="50" charset="-1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F9AD65-CA1B-41E2-8927-BC4D7B75E8A1}"/>
              </a:ext>
            </a:extLst>
          </p:cNvPr>
          <p:cNvSpPr txBox="1"/>
          <p:nvPr/>
        </p:nvSpPr>
        <p:spPr>
          <a:xfrm>
            <a:off x="5589676" y="3873372"/>
            <a:ext cx="886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ebas Neue Regular" panose="00000500000000000000" pitchFamily="50" charset="-18"/>
              </a:rPr>
              <a:t>MOVING</a:t>
            </a:r>
            <a:endParaRPr lang="cs-CZ" sz="2400" dirty="0">
              <a:solidFill>
                <a:schemeClr val="bg1"/>
              </a:solidFill>
              <a:latin typeface="Bebas Neue Regular" panose="00000500000000000000" pitchFamily="50" charset="-18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1648F1D-5269-4CF7-BB09-FEB9439ACDBB}"/>
              </a:ext>
            </a:extLst>
          </p:cNvPr>
          <p:cNvGrpSpPr/>
          <p:nvPr/>
        </p:nvGrpSpPr>
        <p:grpSpPr>
          <a:xfrm>
            <a:off x="4679448" y="1905876"/>
            <a:ext cx="3069992" cy="563880"/>
            <a:chOff x="1790700" y="1792320"/>
            <a:chExt cx="3069992" cy="56388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095B37B-D793-4322-928D-D55E422618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72795" y="1792320"/>
              <a:ext cx="563880" cy="56388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9E40C95-001A-401C-B3AF-34F9A705A8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2400" y="1818103"/>
              <a:ext cx="468292" cy="468292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AE81DCB-165C-44BA-90A3-77EF52E438EA}"/>
                </a:ext>
              </a:extLst>
            </p:cNvPr>
            <p:cNvSpPr txBox="1"/>
            <p:nvPr/>
          </p:nvSpPr>
          <p:spPr>
            <a:xfrm>
              <a:off x="2866539" y="1889594"/>
              <a:ext cx="6062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Bebas Neue Light" panose="00000500000000000000" pitchFamily="50" charset="-18"/>
                </a:rPr>
                <a:t>press</a:t>
              </a:r>
              <a:endParaRPr lang="cs-CZ" dirty="0">
                <a:solidFill>
                  <a:schemeClr val="bg1"/>
                </a:solidFill>
                <a:latin typeface="Bebas Neue Light" panose="00000500000000000000" pitchFamily="50" charset="-18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C9A044F-3E46-455A-8D73-48DDC9D79A54}"/>
                </a:ext>
              </a:extLst>
            </p:cNvPr>
            <p:cNvSpPr txBox="1"/>
            <p:nvPr/>
          </p:nvSpPr>
          <p:spPr>
            <a:xfrm>
              <a:off x="1790700" y="1889594"/>
              <a:ext cx="11063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Bebas Neue Regular" panose="00000500000000000000" pitchFamily="50" charset="-18"/>
                </a:rPr>
                <a:t>New vertex:</a:t>
              </a:r>
              <a:endParaRPr lang="cs-CZ" dirty="0">
                <a:solidFill>
                  <a:schemeClr val="bg1"/>
                </a:solidFill>
                <a:latin typeface="Bebas Neue Regular" panose="00000500000000000000" pitchFamily="50" charset="-18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F54040A-DFEE-4381-9377-F05C77F1C682}"/>
                </a:ext>
              </a:extLst>
            </p:cNvPr>
            <p:cNvSpPr txBox="1"/>
            <p:nvPr/>
          </p:nvSpPr>
          <p:spPr>
            <a:xfrm>
              <a:off x="4006121" y="1889594"/>
              <a:ext cx="4603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Bebas Neue Light" panose="00000500000000000000" pitchFamily="50" charset="-18"/>
                </a:rPr>
                <a:t>and</a:t>
              </a:r>
              <a:endParaRPr lang="cs-CZ" dirty="0">
                <a:solidFill>
                  <a:schemeClr val="bg1"/>
                </a:solidFill>
                <a:latin typeface="Bebas Neue Light" panose="00000500000000000000" pitchFamily="50" charset="-18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67739E8-4453-49FF-B53E-06B7D7850A6C}"/>
              </a:ext>
            </a:extLst>
          </p:cNvPr>
          <p:cNvGrpSpPr/>
          <p:nvPr/>
        </p:nvGrpSpPr>
        <p:grpSpPr>
          <a:xfrm>
            <a:off x="4100429" y="2419906"/>
            <a:ext cx="3919123" cy="500302"/>
            <a:chOff x="1790699" y="2220038"/>
            <a:chExt cx="3919123" cy="50030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70CBE27-297D-4774-9476-659067E4C4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69332" y="2220038"/>
              <a:ext cx="500302" cy="500302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3D59B17-8EA2-4BAA-84C9-031B49578383}"/>
                </a:ext>
              </a:extLst>
            </p:cNvPr>
            <p:cNvSpPr txBox="1"/>
            <p:nvPr/>
          </p:nvSpPr>
          <p:spPr>
            <a:xfrm>
              <a:off x="1790699" y="2292395"/>
              <a:ext cx="9140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Bebas Neue Regular" panose="00000500000000000000" pitchFamily="50" charset="-18"/>
                </a:rPr>
                <a:t>New edge:</a:t>
              </a:r>
              <a:endParaRPr lang="cs-CZ" dirty="0">
                <a:solidFill>
                  <a:schemeClr val="bg1"/>
                </a:solidFill>
                <a:latin typeface="Bebas Neue Regular" panose="00000500000000000000" pitchFamily="50" charset="-18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ED6095F-2E57-49E6-95AA-B45C42D0230D}"/>
                </a:ext>
              </a:extLst>
            </p:cNvPr>
            <p:cNvSpPr txBox="1"/>
            <p:nvPr/>
          </p:nvSpPr>
          <p:spPr>
            <a:xfrm>
              <a:off x="3050138" y="2298624"/>
              <a:ext cx="357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Bebas Neue Light" panose="00000500000000000000" pitchFamily="50" charset="-18"/>
                </a:rPr>
                <a:t>on</a:t>
              </a:r>
              <a:endParaRPr lang="cs-CZ" dirty="0">
                <a:solidFill>
                  <a:schemeClr val="bg1"/>
                </a:solidFill>
                <a:latin typeface="Bebas Neue Light" panose="00000500000000000000" pitchFamily="50" charset="-18"/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BC29A02-0A57-4697-9F1F-FFBEFA88ACA4}"/>
                </a:ext>
              </a:extLst>
            </p:cNvPr>
            <p:cNvSpPr/>
            <p:nvPr/>
          </p:nvSpPr>
          <p:spPr>
            <a:xfrm>
              <a:off x="3440600" y="2373953"/>
              <a:ext cx="234600" cy="2346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6B24C6C-C800-48B1-A628-4F7E9512DA5F}"/>
                </a:ext>
              </a:extLst>
            </p:cNvPr>
            <p:cNvSpPr txBox="1"/>
            <p:nvPr/>
          </p:nvSpPr>
          <p:spPr>
            <a:xfrm>
              <a:off x="3748170" y="2306587"/>
              <a:ext cx="17713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Bebas Neue Light" panose="00000500000000000000" pitchFamily="50" charset="-18"/>
                </a:rPr>
                <a:t>And move to another </a:t>
              </a:r>
              <a:endParaRPr lang="cs-CZ" dirty="0">
                <a:solidFill>
                  <a:schemeClr val="bg1"/>
                </a:solidFill>
                <a:latin typeface="Bebas Neue Light" panose="00000500000000000000" pitchFamily="50" charset="-18"/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2D0AE79-8747-431D-8045-F0F3A04FC950}"/>
                </a:ext>
              </a:extLst>
            </p:cNvPr>
            <p:cNvSpPr/>
            <p:nvPr/>
          </p:nvSpPr>
          <p:spPr>
            <a:xfrm>
              <a:off x="5475222" y="2373953"/>
              <a:ext cx="234600" cy="2346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E1D36FD9-C653-40F1-9E1E-51529539C3A7}"/>
              </a:ext>
            </a:extLst>
          </p:cNvPr>
          <p:cNvGrpSpPr/>
          <p:nvPr/>
        </p:nvGrpSpPr>
        <p:grpSpPr>
          <a:xfrm>
            <a:off x="4382085" y="3378242"/>
            <a:ext cx="3268206" cy="468292"/>
            <a:chOff x="1872707" y="3250585"/>
            <a:chExt cx="3268206" cy="468292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B583F4E1-95C9-48F2-9EF1-35005D2F0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72707" y="3250585"/>
              <a:ext cx="468292" cy="468292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5445EAE-3231-406B-94BF-1A4523B0C098}"/>
                </a:ext>
              </a:extLst>
            </p:cNvPr>
            <p:cNvSpPr txBox="1"/>
            <p:nvPr/>
          </p:nvSpPr>
          <p:spPr>
            <a:xfrm>
              <a:off x="2311542" y="3300065"/>
              <a:ext cx="357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Bebas Neue Light" panose="00000500000000000000" pitchFamily="50" charset="-18"/>
                </a:rPr>
                <a:t>on</a:t>
              </a:r>
              <a:endParaRPr lang="cs-CZ" dirty="0">
                <a:solidFill>
                  <a:schemeClr val="bg1"/>
                </a:solidFill>
                <a:latin typeface="Bebas Neue Light" panose="00000500000000000000" pitchFamily="50" charset="-18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3EA52371-B868-44E1-91B3-2B42824F2CA9}"/>
                </a:ext>
              </a:extLst>
            </p:cNvPr>
            <p:cNvSpPr/>
            <p:nvPr/>
          </p:nvSpPr>
          <p:spPr>
            <a:xfrm>
              <a:off x="2719102" y="3372816"/>
              <a:ext cx="234600" cy="2346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E1D90C3-90A7-4754-A13F-83A0086142AE}"/>
                </a:ext>
              </a:extLst>
            </p:cNvPr>
            <p:cNvSpPr txBox="1"/>
            <p:nvPr/>
          </p:nvSpPr>
          <p:spPr>
            <a:xfrm>
              <a:off x="3003472" y="3300065"/>
              <a:ext cx="359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>
                  <a:solidFill>
                    <a:schemeClr val="bg1"/>
                  </a:solidFill>
                  <a:latin typeface="Bebas Neue Light" panose="00000500000000000000" pitchFamily="50" charset="-18"/>
                </a:rPr>
                <a:t>oR</a:t>
              </a:r>
              <a:endParaRPr lang="cs-CZ" dirty="0">
                <a:solidFill>
                  <a:schemeClr val="bg1"/>
                </a:solidFill>
                <a:latin typeface="Bebas Neue Light" panose="00000500000000000000" pitchFamily="50" charset="-18"/>
              </a:endParaRP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0F47D97-2D0E-482E-9946-2B581621A114}"/>
                </a:ext>
              </a:extLst>
            </p:cNvPr>
            <p:cNvCxnSpPr/>
            <p:nvPr/>
          </p:nvCxnSpPr>
          <p:spPr>
            <a:xfrm flipV="1">
              <a:off x="3409643" y="3336440"/>
              <a:ext cx="281940" cy="296581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13825FC-FA59-4112-8B39-B55DC8D16FE9}"/>
                </a:ext>
              </a:extLst>
            </p:cNvPr>
            <p:cNvSpPr txBox="1"/>
            <p:nvPr/>
          </p:nvSpPr>
          <p:spPr>
            <a:xfrm>
              <a:off x="3691583" y="3293050"/>
              <a:ext cx="917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Bebas Neue Light" panose="00000500000000000000" pitchFamily="50" charset="-18"/>
                </a:rPr>
                <a:t>AND press</a:t>
              </a:r>
              <a:endParaRPr lang="cs-CZ" dirty="0">
                <a:solidFill>
                  <a:schemeClr val="bg1"/>
                </a:solidFill>
                <a:latin typeface="Bebas Neue Light" panose="00000500000000000000" pitchFamily="50" charset="-18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EC34D25E-D1D2-4513-8923-4817416A59E3}"/>
                </a:ext>
              </a:extLst>
            </p:cNvPr>
            <p:cNvSpPr/>
            <p:nvPr/>
          </p:nvSpPr>
          <p:spPr>
            <a:xfrm>
              <a:off x="4640611" y="3297826"/>
              <a:ext cx="500302" cy="346061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Del</a:t>
              </a:r>
              <a:endParaRPr lang="cs-CZ" b="1" dirty="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0E1D2CB-338B-4976-A182-775701DA08A7}"/>
              </a:ext>
            </a:extLst>
          </p:cNvPr>
          <p:cNvGrpSpPr/>
          <p:nvPr/>
        </p:nvGrpSpPr>
        <p:grpSpPr>
          <a:xfrm>
            <a:off x="5160300" y="4338722"/>
            <a:ext cx="1711776" cy="468292"/>
            <a:chOff x="4554438" y="3932325"/>
            <a:chExt cx="1711776" cy="468292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9D55FBF-49B6-4DD1-BA95-96DD523BFA39}"/>
                </a:ext>
              </a:extLst>
            </p:cNvPr>
            <p:cNvSpPr txBox="1"/>
            <p:nvPr/>
          </p:nvSpPr>
          <p:spPr>
            <a:xfrm>
              <a:off x="4554438" y="3999473"/>
              <a:ext cx="5212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Bebas Neue Light" panose="00000500000000000000" pitchFamily="50" charset="-18"/>
                </a:rPr>
                <a:t>Hold</a:t>
              </a:r>
              <a:endParaRPr lang="cs-CZ" dirty="0">
                <a:solidFill>
                  <a:schemeClr val="bg1"/>
                </a:solidFill>
                <a:latin typeface="Bebas Neue Light" panose="00000500000000000000" pitchFamily="50" charset="-18"/>
              </a:endParaRPr>
            </a:p>
          </p:txBody>
        </p: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CEA77588-B48B-4D57-9E87-19D8646CDF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94788" y="3932325"/>
              <a:ext cx="468292" cy="468292"/>
            </a:xfrm>
            <a:prstGeom prst="rect">
              <a:avLst/>
            </a:prstGeom>
          </p:spPr>
        </p:pic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BC51A04A-D313-4F4C-9D6F-F49B57EDE5A5}"/>
                </a:ext>
              </a:extLst>
            </p:cNvPr>
            <p:cNvSpPr txBox="1"/>
            <p:nvPr/>
          </p:nvSpPr>
          <p:spPr>
            <a:xfrm>
              <a:off x="5387704" y="3992393"/>
              <a:ext cx="8785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Bebas Neue Light" panose="00000500000000000000" pitchFamily="50" charset="-18"/>
                </a:rPr>
                <a:t>And move</a:t>
              </a:r>
              <a:endParaRPr lang="cs-CZ" dirty="0">
                <a:solidFill>
                  <a:schemeClr val="bg1"/>
                </a:solidFill>
                <a:latin typeface="Bebas Neue Light" panose="00000500000000000000" pitchFamily="50" charset="-1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62946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24</Words>
  <Application>Microsoft Office PowerPoint</Application>
  <PresentationFormat>Widescreen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Bebas Neue Light</vt:lpstr>
      <vt:lpstr>Bebas Neue Regular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Trinity Mazná</dc:creator>
  <cp:lastModifiedBy>Trinity Mazná</cp:lastModifiedBy>
  <cp:revision>4</cp:revision>
  <dcterms:created xsi:type="dcterms:W3CDTF">2020-07-14T04:31:09Z</dcterms:created>
  <dcterms:modified xsi:type="dcterms:W3CDTF">2020-07-14T04:50:24Z</dcterms:modified>
</cp:coreProperties>
</file>

<file path=docProps/thumbnail.jpeg>
</file>